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1" r:id="rId5"/>
    <p:sldId id="262" r:id="rId6"/>
    <p:sldId id="264" r:id="rId7"/>
    <p:sldId id="260" r:id="rId8"/>
    <p:sldId id="263" r:id="rId9"/>
    <p:sldId id="266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8"/>
    <p:restoredTop sz="94654"/>
  </p:normalViewPr>
  <p:slideViewPr>
    <p:cSldViewPr snapToGrid="0" snapToObjects="1">
      <p:cViewPr>
        <p:scale>
          <a:sx n="90" d="100"/>
          <a:sy n="90" d="100"/>
        </p:scale>
        <p:origin x="376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jpg>
</file>

<file path=ppt/media/image3.jpg>
</file>

<file path=ppt/media/image4.jpe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1358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846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71499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56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1703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654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0588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9705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6339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6784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33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B6E648-230D-7F4E-BFC5-06BC78540214}" type="datetimeFigureOut">
              <a:rPr lang="en-US" smtClean="0"/>
              <a:t>11/11/17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319883-5A43-794E-801D-3033CD70A1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1643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941761"/>
            <a:ext cx="9144000" cy="2387600"/>
          </a:xfrm>
        </p:spPr>
        <p:txBody>
          <a:bodyPr>
            <a:normAutofit/>
          </a:bodyPr>
          <a:lstStyle/>
          <a:p>
            <a:r>
              <a:rPr lang="en-US" sz="8000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SCIENTIFIC POSTER DESIGN</a:t>
            </a:r>
            <a:endParaRPr lang="en-US" sz="8000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03722" y="4646353"/>
            <a:ext cx="7384555" cy="1655762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400" dirty="0" err="1" smtClean="0">
                <a:latin typeface="Adobe Garamond Pro" charset="0"/>
                <a:ea typeface="Adobe Garamond Pro" charset="0"/>
                <a:cs typeface="Adobe Garamond Pro" charset="0"/>
              </a:rPr>
              <a:t>Miha</a:t>
            </a:r>
            <a:r>
              <a:rPr lang="en-US" sz="1400" dirty="0" smtClean="0">
                <a:latin typeface="Adobe Garamond Pro" charset="0"/>
                <a:ea typeface="Adobe Garamond Pro" charset="0"/>
                <a:cs typeface="Adobe Garamond Pro" charset="0"/>
              </a:rPr>
              <a:t> </a:t>
            </a:r>
            <a:r>
              <a:rPr lang="en-US" sz="1400" dirty="0" err="1" smtClean="0">
                <a:latin typeface="Adobe Garamond Pro" charset="0"/>
                <a:ea typeface="Adobe Garamond Pro" charset="0"/>
                <a:cs typeface="Adobe Garamond Pro" charset="0"/>
              </a:rPr>
              <a:t>Klasinc</a:t>
            </a:r>
            <a:r>
              <a:rPr lang="en-US" sz="1400" dirty="0" smtClean="0">
                <a:latin typeface="Adobe Garamond Pro" charset="0"/>
                <a:ea typeface="Adobe Garamond Pro" charset="0"/>
                <a:cs typeface="Adobe Garamond Pro" charset="0"/>
              </a:rPr>
              <a:t>   </a:t>
            </a:r>
            <a:r>
              <a:rPr lang="bg-BG" sz="1400" dirty="0" smtClean="0"/>
              <a:t>•</a:t>
            </a:r>
            <a:r>
              <a:rPr lang="en-US" sz="1400" dirty="0" smtClean="0"/>
              <a:t>   </a:t>
            </a:r>
            <a:r>
              <a:rPr lang="en-US" sz="1400" dirty="0" smtClean="0">
                <a:latin typeface="Adobe Garamond Pro" charset="0"/>
                <a:ea typeface="Adobe Garamond Pro" charset="0"/>
                <a:cs typeface="Adobe Garamond Pro" charset="0"/>
              </a:rPr>
              <a:t>The Mind   </a:t>
            </a:r>
            <a:r>
              <a:rPr lang="bg-BG" sz="1400" dirty="0" smtClean="0"/>
              <a:t>•</a:t>
            </a:r>
            <a:r>
              <a:rPr lang="en-US" sz="1400" dirty="0" smtClean="0"/>
              <a:t>   </a:t>
            </a:r>
            <a:r>
              <a:rPr lang="en-US" sz="1400" dirty="0" smtClean="0">
                <a:latin typeface="Adobe Garamond Pro" charset="0"/>
                <a:ea typeface="Adobe Garamond Pro" charset="0"/>
                <a:cs typeface="Adobe Garamond Pro" charset="0"/>
              </a:rPr>
              <a:t>Fall 2017   </a:t>
            </a:r>
            <a:r>
              <a:rPr lang="bg-BG" sz="1400" dirty="0" smtClean="0"/>
              <a:t>•</a:t>
            </a:r>
            <a:r>
              <a:rPr lang="en-US" sz="1400" dirty="0" smtClean="0"/>
              <a:t>   </a:t>
            </a:r>
            <a:r>
              <a:rPr lang="en-US" sz="1400" dirty="0" smtClean="0">
                <a:latin typeface="Adobe Garamond Pro" charset="0"/>
                <a:ea typeface="Adobe Garamond Pro" charset="0"/>
                <a:cs typeface="Adobe Garamond Pro" charset="0"/>
              </a:rPr>
              <a:t>NYU Abu Dhabi</a:t>
            </a:r>
            <a:endParaRPr lang="en-US" sz="1400" dirty="0">
              <a:latin typeface="Adobe Garamond Pro" charset="0"/>
              <a:ea typeface="Adobe Garamond Pro" charset="0"/>
              <a:cs typeface="Adobe Garamond Pr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7560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9683" y="1004156"/>
            <a:ext cx="6038696" cy="6038696"/>
          </a:xfr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2426" y="284574"/>
            <a:ext cx="10515600" cy="1325563"/>
          </a:xfrm>
        </p:spPr>
        <p:txBody>
          <a:bodyPr/>
          <a:lstStyle/>
          <a:p>
            <a:r>
              <a:rPr lang="en-US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EXAMPLES</a:t>
            </a:r>
            <a:endParaRPr lang="en-US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145" y="1538464"/>
            <a:ext cx="3072162" cy="49132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18" y="1538464"/>
            <a:ext cx="3463460" cy="4913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277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992" y="235132"/>
            <a:ext cx="9272016" cy="6622868"/>
          </a:xfrm>
        </p:spPr>
      </p:pic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287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335" y="62758"/>
            <a:ext cx="9785330" cy="6795242"/>
          </a:xfrm>
        </p:spPr>
      </p:pic>
    </p:spTree>
    <p:extLst>
      <p:ext uri="{BB962C8B-B14F-4D97-AF65-F5344CB8AC3E}">
        <p14:creationId xmlns:p14="http://schemas.microsoft.com/office/powerpoint/2010/main" val="515070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0110" y="257435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Adobe InDesign</a:t>
            </a:r>
            <a:endParaRPr lang="en-US" sz="6000" b="1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772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80110" y="257435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b="1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Adobe InDesign</a:t>
            </a:r>
            <a:endParaRPr lang="en-US" sz="6000" b="1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7721319" y="2046652"/>
            <a:ext cx="551997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0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Why?</a:t>
            </a:r>
            <a:endParaRPr lang="en-US" sz="12000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5086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9742" y="1456754"/>
            <a:ext cx="9571269" cy="5167312"/>
          </a:xfr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180022" y="13119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Powerpoint</a:t>
            </a:r>
            <a:endParaRPr lang="en-US" sz="6000" b="1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8083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80022" y="13119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InDesign</a:t>
            </a:r>
            <a:endParaRPr lang="en-US" sz="6000" b="1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840" y="1456754"/>
            <a:ext cx="9118869" cy="4995863"/>
          </a:xfrm>
        </p:spPr>
      </p:pic>
    </p:spTree>
    <p:extLst>
      <p:ext uri="{BB962C8B-B14F-4D97-AF65-F5344CB8AC3E}">
        <p14:creationId xmlns:p14="http://schemas.microsoft.com/office/powerpoint/2010/main" val="320391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80022" y="131191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000" b="1" dirty="0" smtClean="0">
                <a:latin typeface="Abadi MT Condensed Extra Bold" charset="0"/>
                <a:ea typeface="Abadi MT Condensed Extra Bold" charset="0"/>
                <a:cs typeface="Abadi MT Condensed Extra Bold" charset="0"/>
              </a:rPr>
              <a:t>Alternatives</a:t>
            </a:r>
            <a:endParaRPr lang="en-US" sz="6000" b="1" dirty="0">
              <a:latin typeface="Abadi MT Condensed Extra Bold" charset="0"/>
              <a:ea typeface="Abadi MT Condensed Extra Bold" charset="0"/>
              <a:cs typeface="Abadi MT Condensed Extra Bold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0022" y="1285304"/>
            <a:ext cx="10515600" cy="4351338"/>
          </a:xfrm>
        </p:spPr>
        <p:txBody>
          <a:bodyPr/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PowerPoint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 smtClean="0"/>
              <a:t>Google Slides</a:t>
            </a:r>
          </a:p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is-IS" dirty="0" smtClean="0"/>
              <a:t>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576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1510</TotalTime>
  <Words>29</Words>
  <Application>Microsoft Macintosh PowerPoint</Application>
  <PresentationFormat>Widescreen</PresentationFormat>
  <Paragraphs>12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Abadi MT Condensed Extra Bold</vt:lpstr>
      <vt:lpstr>Adobe Garamond Pro</vt:lpstr>
      <vt:lpstr>Calibri</vt:lpstr>
      <vt:lpstr>Calibri Light</vt:lpstr>
      <vt:lpstr>Arial</vt:lpstr>
      <vt:lpstr>Office Theme</vt:lpstr>
      <vt:lpstr>SCIENTIFIC POSTER DESIGN</vt:lpstr>
      <vt:lpstr>EXAMPLES</vt:lpstr>
      <vt:lpstr>PowerPoint Presentation</vt:lpstr>
      <vt:lpstr>PowerPoint Presentation</vt:lpstr>
      <vt:lpstr>Adobe InDesign</vt:lpstr>
      <vt:lpstr>Adobe InDesign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SCIENTIFIC POSTER DESIGN</dc:title>
  <dc:creator>Microsoft Office User</dc:creator>
  <cp:lastModifiedBy>Microsoft Office User</cp:lastModifiedBy>
  <cp:revision>10</cp:revision>
  <dcterms:created xsi:type="dcterms:W3CDTF">2017-11-11T07:55:48Z</dcterms:created>
  <dcterms:modified xsi:type="dcterms:W3CDTF">2017-11-12T09:06:42Z</dcterms:modified>
</cp:coreProperties>
</file>

<file path=docProps/thumbnail.jpeg>
</file>